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30" d="100"/>
          <a:sy n="30" d="100"/>
        </p:scale>
        <p:origin x="896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150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 err="1"/>
              <a:t>fdfdf</a:t>
            </a:r>
            <a:endParaRPr lang="en-15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5CAF21-8907-DBAC-44FA-64BD1544C5BB}"/>
              </a:ext>
            </a:extLst>
          </p:cNvPr>
          <p:cNvSpPr txBox="1"/>
          <p:nvPr/>
        </p:nvSpPr>
        <p:spPr>
          <a:xfrm>
            <a:off x="8488064" y="2729305"/>
            <a:ext cx="7714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Söhne"/>
              </a:rPr>
              <a:t>Social Buzz is rapidly expanding in the tech industry, much like a swiftly maturing mystical creature, and must swiftly adjust its strategies to match its worldwide footprint. Accenture has initiated a three-month trial project with a specific focus on the following objectives: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Conducting a thorough review of Social Buzz's large-scale data handling capabilities.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Crafting strategic advice to pave the way for a triumphant initial public offering.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Undertaking a deep dive to uncover the five most engaging content types that resonate with Social Buzz's audience.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23080-BB34-1E87-0FB9-86AD37C124EA}"/>
              </a:ext>
            </a:extLst>
          </p:cNvPr>
          <p:cNvSpPr txBox="1"/>
          <p:nvPr/>
        </p:nvSpPr>
        <p:spPr>
          <a:xfrm>
            <a:off x="3047839" y="4721979"/>
            <a:ext cx="5786869" cy="101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28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Over 10000 each day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13692B-1829-4BC7-E56E-E1B1B796A3F3}"/>
              </a:ext>
            </a:extLst>
          </p:cNvPr>
          <p:cNvSpPr txBox="1"/>
          <p:nvPr/>
        </p:nvSpPr>
        <p:spPr>
          <a:xfrm>
            <a:off x="2069767" y="7268966"/>
            <a:ext cx="8416216" cy="1031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2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But how to capitalize on it when there is so much ?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527C6-519F-DE0A-DA22-7627A368B101}"/>
              </a:ext>
            </a:extLst>
          </p:cNvPr>
          <p:cNvSpPr txBox="1"/>
          <p:nvPr/>
        </p:nvSpPr>
        <p:spPr>
          <a:xfrm>
            <a:off x="3069737" y="5963845"/>
            <a:ext cx="5786869" cy="103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2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36,500000 of content per year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C72D22-9F42-02EA-7A38-DD0D31FF153D}"/>
              </a:ext>
            </a:extLst>
          </p:cNvPr>
          <p:cNvSpPr txBox="1"/>
          <p:nvPr/>
        </p:nvSpPr>
        <p:spPr>
          <a:xfrm>
            <a:off x="2253799" y="8414754"/>
            <a:ext cx="8562495" cy="1004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2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to find Social buzz to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15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150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150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150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15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15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4318A2-A528-1AE1-8362-081864B5C1AA}"/>
              </a:ext>
            </a:extLst>
          </p:cNvPr>
          <p:cNvSpPr txBox="1"/>
          <p:nvPr/>
        </p:nvSpPr>
        <p:spPr>
          <a:xfrm>
            <a:off x="12868365" y="1517942"/>
            <a:ext cx="5612273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Andrew Platin</a:t>
            </a:r>
          </a:p>
          <a:p>
            <a:pPr algn="ctr"/>
            <a:r>
              <a:rPr lang="en-US" spc="-80" dirty="0" err="1">
                <a:solidFill>
                  <a:srgbClr val="000000"/>
                </a:solidFill>
                <a:latin typeface="Graphik Regular" panose="020B0503030202060203" pitchFamily="34" charset="0"/>
              </a:rPr>
              <a:t>Chif</a:t>
            </a:r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789A99-C9DE-4F0A-0CC5-1C3CF772243E}"/>
              </a:ext>
            </a:extLst>
          </p:cNvPr>
          <p:cNvSpPr txBox="1"/>
          <p:nvPr/>
        </p:nvSpPr>
        <p:spPr>
          <a:xfrm>
            <a:off x="12996522" y="4866500"/>
            <a:ext cx="5612273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Nicole </a:t>
            </a:r>
            <a:r>
              <a:rPr lang="en-US" spc="-80" dirty="0" err="1">
                <a:solidFill>
                  <a:srgbClr val="000000"/>
                </a:solidFill>
                <a:latin typeface="Graphik Regular" panose="020B0503030202060203" pitchFamily="34" charset="0"/>
              </a:rPr>
              <a:t>Pranti</a:t>
            </a:r>
            <a:endParaRPr lang="en-US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Senior </a:t>
            </a:r>
            <a:r>
              <a:rPr lang="en-US" spc="-80" dirty="0" err="1">
                <a:solidFill>
                  <a:srgbClr val="000000"/>
                </a:solidFill>
                <a:latin typeface="Graphik Regular" panose="020B0503030202060203" pitchFamily="34" charset="0"/>
              </a:rPr>
              <a:t>Principale</a:t>
            </a:r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A60C82-47BA-35C7-F903-056C2FF89F72}"/>
              </a:ext>
            </a:extLst>
          </p:cNvPr>
          <p:cNvSpPr txBox="1"/>
          <p:nvPr/>
        </p:nvSpPr>
        <p:spPr>
          <a:xfrm>
            <a:off x="13546637" y="7784814"/>
            <a:ext cx="5612273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Bilal Boudjema</a:t>
            </a:r>
          </a:p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Data </a:t>
            </a:r>
            <a:r>
              <a:rPr lang="en-US" spc="-80" dirty="0" err="1">
                <a:solidFill>
                  <a:srgbClr val="000000"/>
                </a:solidFill>
                <a:latin typeface="Graphik Regular" panose="020B0503030202060203" pitchFamily="34" charset="0"/>
              </a:rPr>
              <a:t>Anlyst</a:t>
            </a:r>
            <a:endParaRPr lang="en-US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968470-F014-07A8-014E-27CA63185C18}"/>
              </a:ext>
            </a:extLst>
          </p:cNvPr>
          <p:cNvSpPr txBox="1"/>
          <p:nvPr/>
        </p:nvSpPr>
        <p:spPr>
          <a:xfrm>
            <a:off x="3811094" y="1541686"/>
            <a:ext cx="561227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Data Understanding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F1AE64-8EB7-22F8-3D58-9020B649E458}"/>
              </a:ext>
            </a:extLst>
          </p:cNvPr>
          <p:cNvSpPr txBox="1"/>
          <p:nvPr/>
        </p:nvSpPr>
        <p:spPr>
          <a:xfrm>
            <a:off x="6000291" y="3262055"/>
            <a:ext cx="561227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33496B-6513-708B-94D6-D80925586AF2}"/>
              </a:ext>
            </a:extLst>
          </p:cNvPr>
          <p:cNvSpPr txBox="1"/>
          <p:nvPr/>
        </p:nvSpPr>
        <p:spPr>
          <a:xfrm>
            <a:off x="7549484" y="4797768"/>
            <a:ext cx="561227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EACAA4-E1FD-0DCC-5F88-7FDCD4720E1E}"/>
              </a:ext>
            </a:extLst>
          </p:cNvPr>
          <p:cNvSpPr txBox="1"/>
          <p:nvPr/>
        </p:nvSpPr>
        <p:spPr>
          <a:xfrm>
            <a:off x="9667904" y="6535945"/>
            <a:ext cx="561227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7BE320-8C25-434D-AF4F-4CDE28F3FF28}"/>
              </a:ext>
            </a:extLst>
          </p:cNvPr>
          <p:cNvSpPr txBox="1"/>
          <p:nvPr/>
        </p:nvSpPr>
        <p:spPr>
          <a:xfrm>
            <a:off x="11300839" y="8135622"/>
            <a:ext cx="561227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15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CDEA920-33A7-32D6-587D-E24DCF3E8DAA}"/>
              </a:ext>
            </a:extLst>
          </p:cNvPr>
          <p:cNvSpPr txBox="1"/>
          <p:nvPr/>
        </p:nvSpPr>
        <p:spPr>
          <a:xfrm>
            <a:off x="5684042" y="2552700"/>
            <a:ext cx="5612273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2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Today’s Agenda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F4CD8E-FBA2-33DF-3055-40C11229E959}"/>
              </a:ext>
            </a:extLst>
          </p:cNvPr>
          <p:cNvSpPr txBox="1"/>
          <p:nvPr/>
        </p:nvSpPr>
        <p:spPr>
          <a:xfrm>
            <a:off x="4806844" y="7223299"/>
            <a:ext cx="561227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002922-5334-7E24-C349-F109B12709BC}"/>
              </a:ext>
            </a:extLst>
          </p:cNvPr>
          <p:cNvSpPr txBox="1"/>
          <p:nvPr/>
        </p:nvSpPr>
        <p:spPr>
          <a:xfrm>
            <a:off x="5046808" y="5648010"/>
            <a:ext cx="561227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9F339B-C3A2-BC96-65C8-D8D30177329F}"/>
              </a:ext>
            </a:extLst>
          </p:cNvPr>
          <p:cNvSpPr txBox="1"/>
          <p:nvPr/>
        </p:nvSpPr>
        <p:spPr>
          <a:xfrm>
            <a:off x="4819675" y="4816104"/>
            <a:ext cx="561227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031B4E-44C5-3DEA-0170-26EC97B538C0}"/>
              </a:ext>
            </a:extLst>
          </p:cNvPr>
          <p:cNvSpPr txBox="1"/>
          <p:nvPr/>
        </p:nvSpPr>
        <p:spPr>
          <a:xfrm>
            <a:off x="4849801" y="4048208"/>
            <a:ext cx="561227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BEF4A8-CAE8-9BE1-8866-9BCEBCA6D875}"/>
              </a:ext>
            </a:extLst>
          </p:cNvPr>
          <p:cNvSpPr txBox="1"/>
          <p:nvPr/>
        </p:nvSpPr>
        <p:spPr>
          <a:xfrm>
            <a:off x="4806844" y="6460592"/>
            <a:ext cx="561227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C02570-D88D-38F9-E9E4-3B62A8B2C584}"/>
              </a:ext>
            </a:extLst>
          </p:cNvPr>
          <p:cNvSpPr txBox="1"/>
          <p:nvPr/>
        </p:nvSpPr>
        <p:spPr>
          <a:xfrm>
            <a:off x="4930336" y="7933124"/>
            <a:ext cx="561227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15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150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A372540-1BBC-BD67-9961-A31B555F4751}"/>
              </a:ext>
            </a:extLst>
          </p:cNvPr>
          <p:cNvSpPr txBox="1"/>
          <p:nvPr/>
        </p:nvSpPr>
        <p:spPr>
          <a:xfrm>
            <a:off x="4645058" y="1685151"/>
            <a:ext cx="561227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0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Project Recap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3A01A-A72A-B884-6804-7CC6CF0BAD0D}"/>
              </a:ext>
            </a:extLst>
          </p:cNvPr>
          <p:cNvSpPr txBox="1"/>
          <p:nvPr/>
        </p:nvSpPr>
        <p:spPr>
          <a:xfrm>
            <a:off x="3429000" y="3039514"/>
            <a:ext cx="100265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effectLst/>
                <a:latin typeface="Söhne"/>
              </a:rPr>
              <a:t>Social Buzz is rapidly expanding in the tech industry, much like a swiftly maturing mystical creature, and must swiftly adjust its strategies to match its worldwide footprint. Accenture has initiated a three-month trial project with a specific focus on the following objectives: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effectLst/>
                <a:latin typeface="Söhne"/>
              </a:rPr>
              <a:t>Conducting a thorough review of Social Buzz's large-scale data handling capabilities.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effectLst/>
                <a:latin typeface="Söhne"/>
              </a:rPr>
              <a:t>Crafting strategic advice to pave the way for a triumphant initial public offering.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effectLst/>
                <a:latin typeface="Söhne"/>
              </a:rPr>
              <a:t>Undertaking a deep dive to uncover the five most engaging content types that resonate with Social Buzz's audience.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307</Words>
  <Application>Microsoft Office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Clear Sans Regular Bold</vt:lpstr>
      <vt:lpstr>Söhne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Bilal BOUDJEMA</cp:lastModifiedBy>
  <cp:revision>10</cp:revision>
  <dcterms:created xsi:type="dcterms:W3CDTF">2006-08-16T00:00:00Z</dcterms:created>
  <dcterms:modified xsi:type="dcterms:W3CDTF">2023-12-05T14:13:50Z</dcterms:modified>
  <dc:identifier>DAEhDyfaYKE</dc:identifier>
</cp:coreProperties>
</file>